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58" r:id="rId3"/>
    <p:sldId id="265" r:id="rId4"/>
    <p:sldId id="266" r:id="rId5"/>
    <p:sldId id="264" r:id="rId6"/>
    <p:sldId id="257" r:id="rId7"/>
    <p:sldId id="262" r:id="rId8"/>
    <p:sldId id="260" r:id="rId9"/>
    <p:sldId id="259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6FB0B-2454-57D4-F24C-985B0001C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5AAE0E-378D-68FF-AF93-EFD51CCAF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FF0A8-AD2C-3688-853D-6D1BDC06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55D06-C734-CDC7-6591-80E5A3D7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46B914-0466-11D5-619B-BF182073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69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3134D-B379-C690-F76B-11198AB5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6955D8-0022-0991-DE74-1A2CE948E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97948-5D9B-0A8E-C09C-97820A35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2BFCD-B24D-355D-B7F8-D3C57AE97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06F66F-C306-E023-19EB-4E8A229B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CEE572-2977-8701-D151-71E1E14E64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F47466-F419-DBA4-AF15-24D3E1C36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7F21B1-557B-7893-A324-336C8BBF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070728-8C14-E1D4-198F-74430D68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C1EA1-914D-1331-07CB-DE1BE104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87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68D22-F799-699D-14E2-57F03C95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D6B78-3E2C-6D04-3F50-D7358881B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5B1D8-AB46-5C99-DC20-4538CF1C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92A83F-1C48-7477-9E2A-5CC6D1D61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45FD0B-F861-869F-9EE7-FC598ABA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3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406E8-5EE3-0D41-FA81-DD3B5072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0F7F5-D714-53A9-83E5-68FDC5560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2DBA15-50B6-BE00-C43D-D7E5A02F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68029-DBF9-415D-FDFF-C9D81919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742E6-A53B-778C-6882-E671A57E3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37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DCFA7-F75D-98BE-03EE-FEDA29D6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1F8B9-4062-8B1E-9D5D-F733AF8FC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CC11A5-9630-C9BA-CBAD-09B159113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4E398A-890D-F792-BADF-4890C7B1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DC6792-BF07-85E0-0280-AAA06DF0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C423FD-8C6D-3E63-8B8B-A0284BA9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41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E968B-A490-4BA5-F645-B1A87187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0407D-B1CF-66D2-569C-664F6FF32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C90F9-C34A-293E-A18B-93D32CCA5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A494D7-D8F1-07FD-8688-372869BF2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928D87-6C1E-5C31-3F48-6960C7DC8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82822E-3968-A601-51E3-73FBC4EA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FCE1BB-0F64-1A0A-B9BD-3BA9C450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AAAD53-7CE7-3AAA-5AA7-45032362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75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8A3FA-A28A-7B77-68C1-CF0E40B5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178FCD-592A-D24D-D3B6-29CDF85B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93E902-CB3B-0758-CD9D-8B4E9419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2890B4-3695-A4EF-39BD-37DE3390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03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F571E6-8A47-0EA9-D881-C204AC16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FE44CA-C542-F91E-5111-EEF6A7A3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9CB7FB-EDE9-2B11-C07E-0E08179C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6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FF59B-8609-1594-A619-8D61F7FD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405C6-F43F-3225-AB59-BEEA53BF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574D51-2F24-63BF-7E7E-958E357D0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DE691D-B6B1-F4DD-D43C-496D814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0FA799-1841-F763-B475-3A7466D5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15165-5C25-56B5-23AF-6B0B6E61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9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6E5D1-4E0F-158E-5B9E-F150D204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268473-5FB4-0CE9-E2A0-EACC78997E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18B95D-E9C5-AE84-A165-257A09428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0F907C-529A-5150-A51D-C2C64652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B84F6-20BB-7338-2EFF-F3C12756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6AA3DE-7C4F-B287-2BE4-266FBD6B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21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BF4C1D-B729-1B6B-A3F8-E513C1CB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D79218-C4E0-BE2D-4BBF-3C8E28374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A61CD-789B-D559-2795-6407AC16E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44561-B642-4912-9CBE-1F71798CB2FF}" type="datetimeFigureOut">
              <a:rPr lang="ko-KR" altLang="en-US" smtClean="0"/>
              <a:t>2023-06-06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12D32-2F99-66DE-87D5-6888E4EF3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0BA53-55F0-BD2D-471F-676B525AE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6BC54-AD33-4FCD-BA72-7505EFF56A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1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1DACB4-3DC7-A2FD-6038-A30401882E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8D80B-5346-746D-5070-68EFD3AA78B4}"/>
              </a:ext>
            </a:extLst>
          </p:cNvPr>
          <p:cNvSpPr txBox="1"/>
          <p:nvPr/>
        </p:nvSpPr>
        <p:spPr>
          <a:xfrm>
            <a:off x="874540" y="2382103"/>
            <a:ext cx="5773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DF638-254C-0271-3766-27886E2F6619}"/>
              </a:ext>
            </a:extLst>
          </p:cNvPr>
          <p:cNvSpPr txBox="1"/>
          <p:nvPr/>
        </p:nvSpPr>
        <p:spPr>
          <a:xfrm>
            <a:off x="874540" y="1227941"/>
            <a:ext cx="55093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  <a:cs typeface="Microsoft GothicNeo" panose="020B0500000101010101" pitchFamily="50" charset="-127"/>
              </a:rPr>
              <a:t>Portfolio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EB00" panose="02000503000000000000" pitchFamily="2" charset="-127"/>
              <a:ea typeface="AppleSDGothicNeoEB00" panose="02000503000000000000" pitchFamily="2" charset="-127"/>
              <a:cs typeface="Microsoft GothicNeo" panose="020B0500000101010101" pitchFamily="50" charset="-127"/>
            </a:endParaRPr>
          </a:p>
          <a:p>
            <a:pPr algn="r"/>
            <a:r>
              <a:rPr lang="ko-KR" altLang="en-US" sz="600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  <a:cs typeface="Microsoft GothicNeo" panose="020B0500000101010101" pitchFamily="50" charset="-127"/>
              </a:rPr>
              <a:t>이현주</a:t>
            </a:r>
            <a:endParaRPr lang="en-US" altLang="ko-KR" sz="6000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AppleSDGothicNeoEB00" panose="02000503000000000000" pitchFamily="2" charset="-127"/>
              <a:ea typeface="AppleSDGothicNeoEB00" panose="02000503000000000000" pitchFamily="2" charset="-127"/>
              <a:cs typeface="Microsoft GothicNeo" panose="020B0500000101010101" pitchFamily="50" charset="-127"/>
            </a:endParaRPr>
          </a:p>
        </p:txBody>
      </p:sp>
      <p:pic>
        <p:nvPicPr>
          <p:cNvPr id="17" name="그림 16" descr="실루엣이(가) 표시된 사진&#10;&#10;자동 생성된 설명">
            <a:extLst>
              <a:ext uri="{FF2B5EF4-FFF2-40B4-BE49-F238E27FC236}">
                <a16:creationId xmlns:a16="http://schemas.microsoft.com/office/drawing/2014/main" id="{AA969AE6-E5B6-E96C-D713-882D300F4E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7" y="0"/>
            <a:ext cx="6476293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5125F-5299-36A8-32A0-B625FB772FB0}"/>
              </a:ext>
            </a:extLst>
          </p:cNvPr>
          <p:cNvGrpSpPr/>
          <p:nvPr/>
        </p:nvGrpSpPr>
        <p:grpSpPr>
          <a:xfrm>
            <a:off x="5715707" y="1406952"/>
            <a:ext cx="6458871" cy="4845229"/>
            <a:chOff x="5715707" y="1406952"/>
            <a:chExt cx="6458871" cy="4845229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28AA78-FEE2-4E48-58A1-772B5E86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707" y="1406952"/>
              <a:ext cx="6458871" cy="4845229"/>
            </a:xfrm>
            <a:prstGeom prst="rect">
              <a:avLst/>
            </a:prstGeom>
          </p:spPr>
        </p:pic>
        <p:pic>
          <p:nvPicPr>
            <p:cNvPr id="21" name="그림 20" descr="블랙, 빛, 다크, 지붕이(가) 표시된 사진">
              <a:extLst>
                <a:ext uri="{FF2B5EF4-FFF2-40B4-BE49-F238E27FC236}">
                  <a16:creationId xmlns:a16="http://schemas.microsoft.com/office/drawing/2014/main" id="{0687DF60-6077-3A44-A882-860DA596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932" y="2197437"/>
              <a:ext cx="3784239" cy="2126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70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101501-03C1-362A-84A0-DBE25D8334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실루엣이(가) 표시된 사진&#10;&#10;자동 생성된 설명">
            <a:extLst>
              <a:ext uri="{FF2B5EF4-FFF2-40B4-BE49-F238E27FC236}">
                <a16:creationId xmlns:a16="http://schemas.microsoft.com/office/drawing/2014/main" id="{3DBFC7D2-B5ED-AB91-0914-C9D8BB8A92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7" y="0"/>
            <a:ext cx="6476293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D859B70-B648-431F-2FCB-0586C616FD8D}"/>
              </a:ext>
            </a:extLst>
          </p:cNvPr>
          <p:cNvGrpSpPr/>
          <p:nvPr/>
        </p:nvGrpSpPr>
        <p:grpSpPr>
          <a:xfrm>
            <a:off x="4076442" y="3028434"/>
            <a:ext cx="4039116" cy="3030010"/>
            <a:chOff x="5715707" y="1406952"/>
            <a:chExt cx="6458871" cy="4845229"/>
          </a:xfrm>
        </p:grpSpPr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F8466BE0-24D8-08F6-4245-33E172D70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707" y="1406952"/>
              <a:ext cx="6458871" cy="4845229"/>
            </a:xfrm>
            <a:prstGeom prst="rect">
              <a:avLst/>
            </a:prstGeom>
          </p:spPr>
        </p:pic>
        <p:pic>
          <p:nvPicPr>
            <p:cNvPr id="17" name="그림 16" descr="블랙, 빛, 다크, 지붕이(가) 표시된 사진">
              <a:extLst>
                <a:ext uri="{FF2B5EF4-FFF2-40B4-BE49-F238E27FC236}">
                  <a16:creationId xmlns:a16="http://schemas.microsoft.com/office/drawing/2014/main" id="{7A15F9DA-5B2B-86D9-7CDF-EAC6C4EB8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932" y="2197437"/>
              <a:ext cx="3784239" cy="212691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004C63-DEA4-03E3-4443-233ECE75BAA1}"/>
              </a:ext>
            </a:extLst>
          </p:cNvPr>
          <p:cNvSpPr txBox="1"/>
          <p:nvPr/>
        </p:nvSpPr>
        <p:spPr>
          <a:xfrm>
            <a:off x="3209498" y="1747680"/>
            <a:ext cx="577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6FEBD-DE3D-D13B-3C54-484636A70DCA}"/>
              </a:ext>
            </a:extLst>
          </p:cNvPr>
          <p:cNvSpPr txBox="1"/>
          <p:nvPr/>
        </p:nvSpPr>
        <p:spPr>
          <a:xfrm>
            <a:off x="3209498" y="2273529"/>
            <a:ext cx="5773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3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3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문의는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3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OKI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3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디자인으로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3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63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03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블러이(가) 표시된 사진&#10;&#10;자동 생성된 설명">
            <a:extLst>
              <a:ext uri="{FF2B5EF4-FFF2-40B4-BE49-F238E27FC236}">
                <a16:creationId xmlns:a16="http://schemas.microsoft.com/office/drawing/2014/main" id="{A4EE4026-4596-8651-7F2F-A3DFAC44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09D6F56-A563-091F-10DC-95B1A544C00D}"/>
              </a:ext>
            </a:extLst>
          </p:cNvPr>
          <p:cNvGrpSpPr/>
          <p:nvPr/>
        </p:nvGrpSpPr>
        <p:grpSpPr>
          <a:xfrm>
            <a:off x="4778172" y="2247204"/>
            <a:ext cx="5261712" cy="4242603"/>
            <a:chOff x="5715707" y="1406952"/>
            <a:chExt cx="6458871" cy="4845229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94AE7909-C9DB-C8BA-1A4E-2C52B67C5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707" y="1406952"/>
              <a:ext cx="6458871" cy="4845229"/>
            </a:xfrm>
            <a:prstGeom prst="rect">
              <a:avLst/>
            </a:prstGeom>
          </p:spPr>
        </p:pic>
        <p:pic>
          <p:nvPicPr>
            <p:cNvPr id="18" name="그림 17" descr="블랙, 빛, 다크, 지붕이(가) 표시된 사진">
              <a:extLst>
                <a:ext uri="{FF2B5EF4-FFF2-40B4-BE49-F238E27FC236}">
                  <a16:creationId xmlns:a16="http://schemas.microsoft.com/office/drawing/2014/main" id="{2E8B96FE-13BA-4C55-99A1-29141430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932" y="2197437"/>
              <a:ext cx="3784239" cy="212691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E6163C-B114-39E2-D415-21483BEF3576}"/>
              </a:ext>
            </a:extLst>
          </p:cNvPr>
          <p:cNvSpPr txBox="1"/>
          <p:nvPr/>
        </p:nvSpPr>
        <p:spPr>
          <a:xfrm>
            <a:off x="5472353" y="1194348"/>
            <a:ext cx="2807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6000"/>
                  </a:schemeClr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 SemiBold" panose="02000703000000020004" pitchFamily="50" charset="-127"/>
              </a:rPr>
              <a:t>01</a:t>
            </a:r>
            <a:endParaRPr lang="ko-KR" altLang="en-US" sz="6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AppleSDGothicNeoEB00" panose="02000503000000000000" pitchFamily="2" charset="-127"/>
              <a:ea typeface="AppleSDGothicNeoEB00" panose="02000503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65F9F8-B5A9-6214-7FC3-17DBE963C97C}"/>
              </a:ext>
            </a:extLst>
          </p:cNvPr>
          <p:cNvSpPr txBox="1"/>
          <p:nvPr/>
        </p:nvSpPr>
        <p:spPr>
          <a:xfrm>
            <a:off x="6096000" y="1725006"/>
            <a:ext cx="5773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 SemiBold" panose="02000703000000020004" pitchFamily="50" charset="-127"/>
              </a:rPr>
              <a:t>세미 프로젝트</a:t>
            </a:r>
          </a:p>
        </p:txBody>
      </p:sp>
      <p:pic>
        <p:nvPicPr>
          <p:cNvPr id="3" name="그림 2" descr="화이트이(가) 표시된 사진&#10;&#10;자동 생성된 설명">
            <a:extLst>
              <a:ext uri="{FF2B5EF4-FFF2-40B4-BE49-F238E27FC236}">
                <a16:creationId xmlns:a16="http://schemas.microsoft.com/office/drawing/2014/main" id="{51978D94-AF74-E184-052D-4F502D99F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14" y="2921594"/>
            <a:ext cx="3082828" cy="19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2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F5B5531-8764-0AFA-5EF3-D3BDC58ECE86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803757-940A-ABAD-4925-4F1CBC1DB746}"/>
              </a:ext>
            </a:extLst>
          </p:cNvPr>
          <p:cNvSpPr txBox="1"/>
          <p:nvPr/>
        </p:nvSpPr>
        <p:spPr>
          <a:xfrm>
            <a:off x="688142" y="589438"/>
            <a:ext cx="326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SemiBold" panose="02000703000000020004" pitchFamily="50" charset="-127"/>
              </a:rPr>
              <a:t>개발 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53A8C-702D-9813-C5FA-57DB416B2EAE}"/>
              </a:ext>
            </a:extLst>
          </p:cNvPr>
          <p:cNvSpPr txBox="1"/>
          <p:nvPr/>
        </p:nvSpPr>
        <p:spPr>
          <a:xfrm>
            <a:off x="512784" y="1734597"/>
            <a:ext cx="7682753" cy="3703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개 발 환 경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 :  </a:t>
            </a:r>
            <a:r>
              <a:rPr lang="en-US" altLang="ko-KR" sz="2000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Windows</a:t>
            </a:r>
            <a:b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</a:b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사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</a:t>
            </a: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용 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 </a:t>
            </a: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툴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 :  </a:t>
            </a:r>
            <a:r>
              <a:rPr lang="en-US" altLang="ko-KR" sz="2000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STS, SQL Developer </a:t>
            </a:r>
            <a:endParaRPr lang="en-US" altLang="ko-KR" sz="2000" spc="100" dirty="0">
              <a:solidFill>
                <a:srgbClr val="444444"/>
              </a:solidFill>
              <a:latin typeface="AppleSDGothicNeoSB00" panose="02000503000000000000" pitchFamily="2" charset="-127"/>
              <a:ea typeface="AppleSDGothicNeoSB00" panose="02000503000000000000" pitchFamily="2" charset="-127"/>
              <a:cs typeface="굴림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언 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       </a:t>
            </a: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어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 :  </a:t>
            </a:r>
            <a:r>
              <a:rPr lang="en-US" altLang="ko-KR" sz="2000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JAVA, SQL, HTML, CSS, JavaScript, JSP</a:t>
            </a:r>
            <a:b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</a:b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기 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       </a:t>
            </a: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술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 </a:t>
            </a:r>
            <a:r>
              <a:rPr lang="en-US" altLang="ko-KR" sz="2000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:  jQuery, JSON, Ajax</a:t>
            </a:r>
            <a:br>
              <a:rPr lang="en-US" altLang="ko-KR" sz="2000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</a:b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프레임워크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:  </a:t>
            </a:r>
            <a:r>
              <a:rPr lang="en-US" altLang="ko-KR" sz="2000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Spring, </a:t>
            </a:r>
            <a:r>
              <a:rPr lang="en-US" altLang="ko-KR" sz="2000" spc="100" dirty="0" err="1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MyBatis</a:t>
            </a:r>
            <a:b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</a:br>
            <a:r>
              <a:rPr lang="ko-KR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형 상 관 리</a:t>
            </a:r>
            <a:r>
              <a:rPr lang="en-US" altLang="ko-KR" sz="2000" b="1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 :  </a:t>
            </a:r>
            <a:r>
              <a:rPr lang="en-US" altLang="ko-KR" sz="2000" spc="100" dirty="0">
                <a:solidFill>
                  <a:srgbClr val="444444"/>
                </a:solidFill>
                <a:effectLst/>
                <a:latin typeface="AppleSDGothicNeoSB00" panose="02000503000000000000" pitchFamily="2" charset="-127"/>
                <a:ea typeface="AppleSDGothicNeoSB00" panose="02000503000000000000" pitchFamily="2" charset="-127"/>
                <a:cs typeface="굴림" panose="020B0600000101010101" pitchFamily="50" charset="-127"/>
              </a:rPr>
              <a:t>Git</a:t>
            </a:r>
            <a:endParaRPr lang="ko-KR" altLang="en-US" sz="2000" spc="100" dirty="0"/>
          </a:p>
        </p:txBody>
      </p:sp>
      <p:pic>
        <p:nvPicPr>
          <p:cNvPr id="6" name="그림 5" descr="클립아트, 디자인이(가) 표시된 사진&#10;&#10;자동 생성된 설명">
            <a:extLst>
              <a:ext uri="{FF2B5EF4-FFF2-40B4-BE49-F238E27FC236}">
                <a16:creationId xmlns:a16="http://schemas.microsoft.com/office/drawing/2014/main" id="{FEE6CA83-9198-85C4-A168-71609738F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r="24412"/>
          <a:stretch/>
        </p:blipFill>
        <p:spPr>
          <a:xfrm>
            <a:off x="10144645" y="2905827"/>
            <a:ext cx="1790963" cy="1966591"/>
          </a:xfrm>
          <a:prstGeom prst="rect">
            <a:avLst/>
          </a:prstGeom>
        </p:spPr>
      </p:pic>
      <p:pic>
        <p:nvPicPr>
          <p:cNvPr id="11" name="그림 10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A220C614-09CD-53C2-6232-7438DDD0C6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06" y="3655017"/>
            <a:ext cx="3278110" cy="799715"/>
          </a:xfrm>
          <a:prstGeom prst="rect">
            <a:avLst/>
          </a:prstGeom>
        </p:spPr>
      </p:pic>
      <p:pic>
        <p:nvPicPr>
          <p:cNvPr id="15" name="그림 14" descr="그래픽, 클립아트, 디자인이(가) 표시된 사진&#10;&#10;자동 생성된 설명">
            <a:extLst>
              <a:ext uri="{FF2B5EF4-FFF2-40B4-BE49-F238E27FC236}">
                <a16:creationId xmlns:a16="http://schemas.microsoft.com/office/drawing/2014/main" id="{F8CA8114-7198-FC4C-B1C2-1F79609B3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r="14023"/>
          <a:stretch/>
        </p:blipFill>
        <p:spPr>
          <a:xfrm>
            <a:off x="7898486" y="1715118"/>
            <a:ext cx="1790963" cy="1685738"/>
          </a:xfrm>
          <a:prstGeom prst="rect">
            <a:avLst/>
          </a:prstGeom>
        </p:spPr>
      </p:pic>
      <p:pic>
        <p:nvPicPr>
          <p:cNvPr id="31" name="그림 30" descr="로고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4B20D6E4-46E0-8A36-BF06-45C96B785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r="12892"/>
          <a:stretch/>
        </p:blipFill>
        <p:spPr>
          <a:xfrm>
            <a:off x="9536549" y="5067598"/>
            <a:ext cx="2195185" cy="1643314"/>
          </a:xfrm>
          <a:prstGeom prst="rect">
            <a:avLst/>
          </a:prstGeom>
        </p:spPr>
      </p:pic>
      <p:pic>
        <p:nvPicPr>
          <p:cNvPr id="35" name="그림 34" descr="폰트, 그래픽, 로고, 레드이(가) 표시된 사진&#10;&#10;자동 생성된 설명">
            <a:extLst>
              <a:ext uri="{FF2B5EF4-FFF2-40B4-BE49-F238E27FC236}">
                <a16:creationId xmlns:a16="http://schemas.microsoft.com/office/drawing/2014/main" id="{606A2302-2F0F-6D2C-BC99-9B3DED7AE4E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33" y="4920231"/>
            <a:ext cx="2618897" cy="336092"/>
          </a:xfrm>
          <a:prstGeom prst="rect">
            <a:avLst/>
          </a:prstGeom>
        </p:spPr>
      </p:pic>
      <p:pic>
        <p:nvPicPr>
          <p:cNvPr id="40" name="그림 39" descr="직사각형, 다채로움, 노랑, 디자인이(가) 표시된 사진&#10;&#10;자동 생성된 설명">
            <a:extLst>
              <a:ext uri="{FF2B5EF4-FFF2-40B4-BE49-F238E27FC236}">
                <a16:creationId xmlns:a16="http://schemas.microsoft.com/office/drawing/2014/main" id="{F90488A6-FADB-F911-B915-11E9EBA64DB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93" y="1011021"/>
            <a:ext cx="1848623" cy="1848623"/>
          </a:xfrm>
          <a:prstGeom prst="rect">
            <a:avLst/>
          </a:prstGeom>
        </p:spPr>
      </p:pic>
      <p:pic>
        <p:nvPicPr>
          <p:cNvPr id="42" name="그림 41" descr="고양이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608B4C08-49D5-FB56-A7A7-4D6643AAE80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13" y="5543120"/>
            <a:ext cx="1874335" cy="13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2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A9A808-555D-B10D-EFB3-293234DD73E0}"/>
              </a:ext>
            </a:extLst>
          </p:cNvPr>
          <p:cNvSpPr/>
          <p:nvPr/>
        </p:nvSpPr>
        <p:spPr>
          <a:xfrm>
            <a:off x="0" y="3666565"/>
            <a:ext cx="12192000" cy="3191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5B5531-8764-0AFA-5EF3-D3BDC58ECE86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CD9BD-8771-496B-CBAC-A636929DB291}"/>
              </a:ext>
            </a:extLst>
          </p:cNvPr>
          <p:cNvSpPr txBox="1"/>
          <p:nvPr/>
        </p:nvSpPr>
        <p:spPr>
          <a:xfrm>
            <a:off x="688142" y="589438"/>
            <a:ext cx="326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SemiBold" panose="02000703000000020004" pitchFamily="50" charset="-127"/>
              </a:rPr>
              <a:t>코드 구현</a:t>
            </a:r>
          </a:p>
        </p:txBody>
      </p:sp>
      <p:pic>
        <p:nvPicPr>
          <p:cNvPr id="5" name="그림 4" descr="스크린샷, 직사각형, 사각형, 프레임이(가) 표시된 사진&#10;&#10;자동 생성된 설명">
            <a:extLst>
              <a:ext uri="{FF2B5EF4-FFF2-40B4-BE49-F238E27FC236}">
                <a16:creationId xmlns:a16="http://schemas.microsoft.com/office/drawing/2014/main" id="{36F9C1FA-E42B-8D7A-D85E-7D0008E4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41" y="1645023"/>
            <a:ext cx="7680259" cy="5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A9A808-555D-B10D-EFB3-293234DD73E0}"/>
              </a:ext>
            </a:extLst>
          </p:cNvPr>
          <p:cNvSpPr/>
          <p:nvPr/>
        </p:nvSpPr>
        <p:spPr>
          <a:xfrm>
            <a:off x="0" y="3666565"/>
            <a:ext cx="12192000" cy="3191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5B5531-8764-0AFA-5EF3-D3BDC58ECE86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CD9BD-8771-496B-CBAC-A636929DB291}"/>
              </a:ext>
            </a:extLst>
          </p:cNvPr>
          <p:cNvSpPr txBox="1"/>
          <p:nvPr/>
        </p:nvSpPr>
        <p:spPr>
          <a:xfrm>
            <a:off x="688142" y="589438"/>
            <a:ext cx="326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Pretendard SemiBold" panose="02000703000000020004" pitchFamily="50" charset="-127"/>
              </a:rPr>
              <a:t>코드 구현</a:t>
            </a:r>
          </a:p>
        </p:txBody>
      </p:sp>
      <p:pic>
        <p:nvPicPr>
          <p:cNvPr id="21" name="그림 20" descr="스크린샷, 전자 기기, 정보기기, 멀티미디어이(가) 표시된 사진&#10;&#10;자동 생성된 설명">
            <a:extLst>
              <a:ext uri="{FF2B5EF4-FFF2-40B4-BE49-F238E27FC236}">
                <a16:creationId xmlns:a16="http://schemas.microsoft.com/office/drawing/2014/main" id="{2950DFE1-19FF-82C8-43C2-944389557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35" y="2107655"/>
            <a:ext cx="7174566" cy="4047950"/>
          </a:xfrm>
          <a:prstGeom prst="rect">
            <a:avLst/>
          </a:prstGeom>
        </p:spPr>
      </p:pic>
      <p:sp>
        <p:nvSpPr>
          <p:cNvPr id="22" name="AutoShape 2" descr="Untitled">
            <a:extLst>
              <a:ext uri="{FF2B5EF4-FFF2-40B4-BE49-F238E27FC236}">
                <a16:creationId xmlns:a16="http://schemas.microsoft.com/office/drawing/2014/main" id="{86C62CBF-39A7-69E4-AE7B-756B9DA666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2235" y="27721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5FEB361-7F3A-3D22-5315-D06329BA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0917" y="2282810"/>
            <a:ext cx="5780494" cy="36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0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내, 사각형이(가) 표시된 사진&#10;&#10;자동 생성된 설명">
            <a:extLst>
              <a:ext uri="{FF2B5EF4-FFF2-40B4-BE49-F238E27FC236}">
                <a16:creationId xmlns:a16="http://schemas.microsoft.com/office/drawing/2014/main" id="{DFCB002A-AE7C-A5FB-82C4-F91658485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11965-AE70-303E-F358-53266AA67666}"/>
              </a:ext>
            </a:extLst>
          </p:cNvPr>
          <p:cNvSpPr txBox="1"/>
          <p:nvPr/>
        </p:nvSpPr>
        <p:spPr>
          <a:xfrm>
            <a:off x="664990" y="1048603"/>
            <a:ext cx="164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INDEX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582C7F-2DC4-F4A9-246C-0AF9DD1C9B09}"/>
              </a:ext>
            </a:extLst>
          </p:cNvPr>
          <p:cNvSpPr txBox="1"/>
          <p:nvPr/>
        </p:nvSpPr>
        <p:spPr>
          <a:xfrm>
            <a:off x="664991" y="799194"/>
            <a:ext cx="2807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66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애플 느낌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66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66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필요했다면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66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66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70512-8E8E-E80F-A99E-9E1D727822CF}"/>
              </a:ext>
            </a:extLst>
          </p:cNvPr>
          <p:cNvSpPr txBox="1"/>
          <p:nvPr/>
        </p:nvSpPr>
        <p:spPr>
          <a:xfrm>
            <a:off x="771251" y="2297253"/>
            <a:ext cx="2807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Ⅰ.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첫번째 내용을 입력하세요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F003C-EFDF-8129-AD62-2D4366A6AA6A}"/>
              </a:ext>
            </a:extLst>
          </p:cNvPr>
          <p:cNvSpPr txBox="1"/>
          <p:nvPr/>
        </p:nvSpPr>
        <p:spPr>
          <a:xfrm>
            <a:off x="983772" y="2627993"/>
            <a:ext cx="2807784" cy="8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애플 느낌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초기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애플 느낌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애플 느낌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말기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EE120-C675-84A3-DCF6-C32E7AAC4FCC}"/>
              </a:ext>
            </a:extLst>
          </p:cNvPr>
          <p:cNvSpPr txBox="1"/>
          <p:nvPr/>
        </p:nvSpPr>
        <p:spPr>
          <a:xfrm>
            <a:off x="771251" y="3766130"/>
            <a:ext cx="2807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Ⅱ.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두번째 내용을 입력하세요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DFF63-2264-A46D-E382-CAAB474BD829}"/>
              </a:ext>
            </a:extLst>
          </p:cNvPr>
          <p:cNvSpPr txBox="1"/>
          <p:nvPr/>
        </p:nvSpPr>
        <p:spPr>
          <a:xfrm>
            <a:off x="983772" y="4096870"/>
            <a:ext cx="2807784" cy="8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애플 느낌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초기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애플 느낌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애플 느낌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말기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38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 descr="실루엣이(가) 표시된 사진&#10;&#10;자동 생성된 설명">
            <a:extLst>
              <a:ext uri="{FF2B5EF4-FFF2-40B4-BE49-F238E27FC236}">
                <a16:creationId xmlns:a16="http://schemas.microsoft.com/office/drawing/2014/main" id="{B5CF8502-9512-46FC-3DD2-14F4F80CD1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1417110"/>
            <a:ext cx="5138057" cy="54408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F5B5531-8764-0AFA-5EF3-D3BDC58ECE86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B965D-505C-7713-7347-11D38BEA79CA}"/>
              </a:ext>
            </a:extLst>
          </p:cNvPr>
          <p:cNvSpPr txBox="1"/>
          <p:nvPr/>
        </p:nvSpPr>
        <p:spPr>
          <a:xfrm>
            <a:off x="322997" y="354568"/>
            <a:ext cx="577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6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CD9BD-8771-496B-CBAC-A636929DB291}"/>
              </a:ext>
            </a:extLst>
          </p:cNvPr>
          <p:cNvSpPr txBox="1"/>
          <p:nvPr/>
        </p:nvSpPr>
        <p:spPr>
          <a:xfrm>
            <a:off x="768824" y="308401"/>
            <a:ext cx="157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Prologue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8ADCF-1A0B-A8AA-CE9F-75F2BEA8ECEE}"/>
              </a:ext>
            </a:extLst>
          </p:cNvPr>
          <p:cNvSpPr txBox="1"/>
          <p:nvPr/>
        </p:nvSpPr>
        <p:spPr>
          <a:xfrm>
            <a:off x="768824" y="702395"/>
            <a:ext cx="577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 입력하세요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5D4CB-3896-F451-C3D2-5550C36998AF}"/>
              </a:ext>
            </a:extLst>
          </p:cNvPr>
          <p:cNvSpPr txBox="1"/>
          <p:nvPr/>
        </p:nvSpPr>
        <p:spPr>
          <a:xfrm>
            <a:off x="5452282" y="354568"/>
            <a:ext cx="673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12,14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글씨 포인트로 이쪽에 부가적인 설명을 작성해주세요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2~3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줄만 들어갈 수 있는 공간이니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최대한 간결하게 내용을 작성하세요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12,14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글씨 포인트로 이쪽에 부가적인 설명을 작성해주세요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2~3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줄만 들어갈 수 있는 공간이니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최대한 간결하게 내용을 작성하세요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722C47-CD9A-DA4B-C936-19D9F4048E49}"/>
              </a:ext>
            </a:extLst>
          </p:cNvPr>
          <p:cNvSpPr txBox="1"/>
          <p:nvPr/>
        </p:nvSpPr>
        <p:spPr>
          <a:xfrm>
            <a:off x="768824" y="2252505"/>
            <a:ext cx="546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이렇게 </a:t>
            </a:r>
            <a:r>
              <a:rPr lang="ko-KR" altLang="en-US" sz="2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혜자스러운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는 처음이지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9D876-5FF9-7657-38F5-DD04B488F26F}"/>
              </a:ext>
            </a:extLst>
          </p:cNvPr>
          <p:cNvSpPr txBox="1"/>
          <p:nvPr/>
        </p:nvSpPr>
        <p:spPr>
          <a:xfrm>
            <a:off x="812160" y="2941191"/>
            <a:ext cx="53271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12,14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글씨 포인트로 이쪽에 부가적인 설명을 작성해주세요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글자수는 제한이 없어서 길든 짧든 여러분들의 선택이 중요합니다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 </a:t>
            </a:r>
          </a:p>
          <a:p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쓸말이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없지만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보여지는 느낌을 위해서 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..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글씨 좀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채울게요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!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9F16D0D5-6489-B39E-63E7-E7835CA7C807}"/>
              </a:ext>
            </a:extLst>
          </p:cNvPr>
          <p:cNvSpPr/>
          <p:nvPr/>
        </p:nvSpPr>
        <p:spPr>
          <a:xfrm>
            <a:off x="768824" y="4380706"/>
            <a:ext cx="1603375" cy="1751012"/>
          </a:xfrm>
          <a:prstGeom prst="roundRect">
            <a:avLst>
              <a:gd name="adj" fmla="val 10546"/>
            </a:avLst>
          </a:prstGeom>
          <a:solidFill>
            <a:schemeClr val="bg1"/>
          </a:solidFill>
          <a:ln>
            <a:noFill/>
          </a:ln>
          <a:effectLst>
            <a:outerShdw blurRad="482600" dist="2286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/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33153076-907B-F9E7-7DBB-76B737286D37}"/>
              </a:ext>
            </a:extLst>
          </p:cNvPr>
          <p:cNvSpPr/>
          <p:nvPr/>
        </p:nvSpPr>
        <p:spPr>
          <a:xfrm>
            <a:off x="1287937" y="4631531"/>
            <a:ext cx="565150" cy="56515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/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E578B3C0-D791-4226-BC01-F25BF4394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24" y="5579268"/>
            <a:ext cx="117157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00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Digital Agency</a:t>
            </a:r>
            <a:endParaRPr lang="en-ID" altLang="en-US" sz="100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FA289931-8306-62F4-2861-986450968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799" y="5271293"/>
            <a:ext cx="9874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143.500</a:t>
            </a:r>
            <a:endParaRPr lang="en-ID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Rectangle: Rounded Corners 20">
            <a:extLst>
              <a:ext uri="{FF2B5EF4-FFF2-40B4-BE49-F238E27FC236}">
                <a16:creationId xmlns:a16="http://schemas.microsoft.com/office/drawing/2014/main" id="{EA3B41F8-8444-D9BE-3CEA-118A6B6A4346}"/>
              </a:ext>
            </a:extLst>
          </p:cNvPr>
          <p:cNvSpPr/>
          <p:nvPr/>
        </p:nvSpPr>
        <p:spPr>
          <a:xfrm>
            <a:off x="2740499" y="4380706"/>
            <a:ext cx="1601788" cy="1751012"/>
          </a:xfrm>
          <a:prstGeom prst="roundRect">
            <a:avLst>
              <a:gd name="adj" fmla="val 10546"/>
            </a:avLst>
          </a:prstGeom>
          <a:solidFill>
            <a:schemeClr val="bg1"/>
          </a:solidFill>
          <a:ln>
            <a:noFill/>
          </a:ln>
          <a:effectLst>
            <a:outerShdw blurRad="482600" dist="2286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ABC88FED-7C82-21A3-45CA-789AA3F70514}"/>
              </a:ext>
            </a:extLst>
          </p:cNvPr>
          <p:cNvSpPr/>
          <p:nvPr/>
        </p:nvSpPr>
        <p:spPr>
          <a:xfrm>
            <a:off x="3258024" y="4631531"/>
            <a:ext cx="565150" cy="56515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30FF6220-A5ED-5705-207D-848988B0B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6399" y="5579268"/>
            <a:ext cx="116998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Product Sale</a:t>
            </a:r>
            <a:endParaRPr lang="en-ID" altLang="en-US" sz="10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A349D0D8-65ED-2D64-2533-1FEBA806B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887" y="5271293"/>
            <a:ext cx="9890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120K</a:t>
            </a:r>
            <a:endParaRPr lang="en-ID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2" name="Graphic 27" descr="Chat">
            <a:extLst>
              <a:ext uri="{FF2B5EF4-FFF2-40B4-BE49-F238E27FC236}">
                <a16:creationId xmlns:a16="http://schemas.microsoft.com/office/drawing/2014/main" id="{371D34CB-960A-90CF-D9AB-E23581E7E22F}"/>
              </a:ext>
            </a:extLst>
          </p:cNvPr>
          <p:cNvGrpSpPr>
            <a:grpSpLocks/>
          </p:cNvGrpSpPr>
          <p:nvPr/>
        </p:nvGrpSpPr>
        <p:grpSpPr bwMode="auto">
          <a:xfrm>
            <a:off x="3361212" y="4733131"/>
            <a:ext cx="360362" cy="360362"/>
            <a:chOff x="3726306" y="4193420"/>
            <a:chExt cx="360000" cy="360000"/>
          </a:xfrm>
        </p:grpSpPr>
        <p:sp>
          <p:nvSpPr>
            <p:cNvPr id="33" name="Freeform: Shape 29">
              <a:extLst>
                <a:ext uri="{FF2B5EF4-FFF2-40B4-BE49-F238E27FC236}">
                  <a16:creationId xmlns:a16="http://schemas.microsoft.com/office/drawing/2014/main" id="{540D4BC7-C389-4384-BDB6-66DF51F6D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306" y="4268420"/>
              <a:ext cx="187500" cy="168750"/>
            </a:xfrm>
            <a:custGeom>
              <a:avLst/>
              <a:gdLst>
                <a:gd name="T0" fmla="*/ 127500 w 187500"/>
                <a:gd name="T1" fmla="*/ 26250 h 168750"/>
                <a:gd name="T2" fmla="*/ 187500 w 187500"/>
                <a:gd name="T3" fmla="*/ 26250 h 168750"/>
                <a:gd name="T4" fmla="*/ 187500 w 187500"/>
                <a:gd name="T5" fmla="*/ 15000 h 168750"/>
                <a:gd name="T6" fmla="*/ 172500 w 187500"/>
                <a:gd name="T7" fmla="*/ 0 h 168750"/>
                <a:gd name="T8" fmla="*/ 15000 w 187500"/>
                <a:gd name="T9" fmla="*/ 0 h 168750"/>
                <a:gd name="T10" fmla="*/ 0 w 187500"/>
                <a:gd name="T11" fmla="*/ 15000 h 168750"/>
                <a:gd name="T12" fmla="*/ 0 w 187500"/>
                <a:gd name="T13" fmla="*/ 116250 h 168750"/>
                <a:gd name="T14" fmla="*/ 15000 w 187500"/>
                <a:gd name="T15" fmla="*/ 131250 h 168750"/>
                <a:gd name="T16" fmla="*/ 37500 w 187500"/>
                <a:gd name="T17" fmla="*/ 131250 h 168750"/>
                <a:gd name="T18" fmla="*/ 37500 w 187500"/>
                <a:gd name="T19" fmla="*/ 168750 h 168750"/>
                <a:gd name="T20" fmla="*/ 75000 w 187500"/>
                <a:gd name="T21" fmla="*/ 131250 h 168750"/>
                <a:gd name="T22" fmla="*/ 97500 w 187500"/>
                <a:gd name="T23" fmla="*/ 131250 h 168750"/>
                <a:gd name="T24" fmla="*/ 97500 w 187500"/>
                <a:gd name="T25" fmla="*/ 56250 h 168750"/>
                <a:gd name="T26" fmla="*/ 127500 w 187500"/>
                <a:gd name="T27" fmla="*/ 26250 h 1687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7500" h="168750">
                  <a:moveTo>
                    <a:pt x="127500" y="26250"/>
                  </a:moveTo>
                  <a:lnTo>
                    <a:pt x="187500" y="26250"/>
                  </a:lnTo>
                  <a:lnTo>
                    <a:pt x="187500" y="15000"/>
                  </a:lnTo>
                  <a:cubicBezTo>
                    <a:pt x="187500" y="6750"/>
                    <a:pt x="180750" y="0"/>
                    <a:pt x="172500" y="0"/>
                  </a:cubicBezTo>
                  <a:lnTo>
                    <a:pt x="15000" y="0"/>
                  </a:lnTo>
                  <a:cubicBezTo>
                    <a:pt x="6750" y="0"/>
                    <a:pt x="0" y="6750"/>
                    <a:pt x="0" y="15000"/>
                  </a:cubicBezTo>
                  <a:lnTo>
                    <a:pt x="0" y="116250"/>
                  </a:lnTo>
                  <a:cubicBezTo>
                    <a:pt x="0" y="124500"/>
                    <a:pt x="6750" y="131250"/>
                    <a:pt x="15000" y="131250"/>
                  </a:cubicBezTo>
                  <a:lnTo>
                    <a:pt x="37500" y="131250"/>
                  </a:lnTo>
                  <a:lnTo>
                    <a:pt x="37500" y="168750"/>
                  </a:lnTo>
                  <a:lnTo>
                    <a:pt x="75000" y="131250"/>
                  </a:lnTo>
                  <a:lnTo>
                    <a:pt x="97500" y="131250"/>
                  </a:lnTo>
                  <a:lnTo>
                    <a:pt x="97500" y="56250"/>
                  </a:lnTo>
                  <a:cubicBezTo>
                    <a:pt x="97500" y="39750"/>
                    <a:pt x="111000" y="26250"/>
                    <a:pt x="127500" y="26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671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ko-KR" altLang="en-US"/>
            </a:p>
          </p:txBody>
        </p:sp>
        <p:sp>
          <p:nvSpPr>
            <p:cNvPr id="34" name="Freeform: Shape 30">
              <a:extLst>
                <a:ext uri="{FF2B5EF4-FFF2-40B4-BE49-F238E27FC236}">
                  <a16:creationId xmlns:a16="http://schemas.microsoft.com/office/drawing/2014/main" id="{2E1AFE42-79FB-C1ED-FE9E-F0C813460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806" y="4309670"/>
              <a:ext cx="187500" cy="168750"/>
            </a:xfrm>
            <a:custGeom>
              <a:avLst/>
              <a:gdLst>
                <a:gd name="T0" fmla="*/ 172500 w 187500"/>
                <a:gd name="T1" fmla="*/ 0 h 168750"/>
                <a:gd name="T2" fmla="*/ 15000 w 187500"/>
                <a:gd name="T3" fmla="*/ 0 h 168750"/>
                <a:gd name="T4" fmla="*/ 0 w 187500"/>
                <a:gd name="T5" fmla="*/ 15000 h 168750"/>
                <a:gd name="T6" fmla="*/ 0 w 187500"/>
                <a:gd name="T7" fmla="*/ 116250 h 168750"/>
                <a:gd name="T8" fmla="*/ 15000 w 187500"/>
                <a:gd name="T9" fmla="*/ 131250 h 168750"/>
                <a:gd name="T10" fmla="*/ 112500 w 187500"/>
                <a:gd name="T11" fmla="*/ 131250 h 168750"/>
                <a:gd name="T12" fmla="*/ 150000 w 187500"/>
                <a:gd name="T13" fmla="*/ 168750 h 168750"/>
                <a:gd name="T14" fmla="*/ 150000 w 187500"/>
                <a:gd name="T15" fmla="*/ 131250 h 168750"/>
                <a:gd name="T16" fmla="*/ 172500 w 187500"/>
                <a:gd name="T17" fmla="*/ 131250 h 168750"/>
                <a:gd name="T18" fmla="*/ 187500 w 187500"/>
                <a:gd name="T19" fmla="*/ 116250 h 168750"/>
                <a:gd name="T20" fmla="*/ 187500 w 187500"/>
                <a:gd name="T21" fmla="*/ 15000 h 168750"/>
                <a:gd name="T22" fmla="*/ 172500 w 187500"/>
                <a:gd name="T23" fmla="*/ 0 h 1687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7500" h="168750">
                  <a:moveTo>
                    <a:pt x="172500" y="0"/>
                  </a:moveTo>
                  <a:lnTo>
                    <a:pt x="15000" y="0"/>
                  </a:lnTo>
                  <a:cubicBezTo>
                    <a:pt x="6750" y="0"/>
                    <a:pt x="0" y="6750"/>
                    <a:pt x="0" y="15000"/>
                  </a:cubicBezTo>
                  <a:lnTo>
                    <a:pt x="0" y="116250"/>
                  </a:lnTo>
                  <a:cubicBezTo>
                    <a:pt x="0" y="124500"/>
                    <a:pt x="6750" y="131250"/>
                    <a:pt x="15000" y="131250"/>
                  </a:cubicBezTo>
                  <a:lnTo>
                    <a:pt x="112500" y="131250"/>
                  </a:lnTo>
                  <a:lnTo>
                    <a:pt x="150000" y="168750"/>
                  </a:lnTo>
                  <a:lnTo>
                    <a:pt x="150000" y="131250"/>
                  </a:lnTo>
                  <a:lnTo>
                    <a:pt x="172500" y="131250"/>
                  </a:lnTo>
                  <a:cubicBezTo>
                    <a:pt x="180750" y="131250"/>
                    <a:pt x="187500" y="124500"/>
                    <a:pt x="187500" y="116250"/>
                  </a:cubicBezTo>
                  <a:lnTo>
                    <a:pt x="187500" y="15000"/>
                  </a:lnTo>
                  <a:cubicBezTo>
                    <a:pt x="187500" y="6750"/>
                    <a:pt x="180750" y="0"/>
                    <a:pt x="172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671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ko-KR" altLang="en-US"/>
            </a:p>
          </p:txBody>
        </p:sp>
      </p:grpSp>
      <p:grpSp>
        <p:nvGrpSpPr>
          <p:cNvPr id="35" name="Graphic 25" descr="Box">
            <a:extLst>
              <a:ext uri="{FF2B5EF4-FFF2-40B4-BE49-F238E27FC236}">
                <a16:creationId xmlns:a16="http://schemas.microsoft.com/office/drawing/2014/main" id="{B6FA8F0B-5B17-FEF4-6F69-752528918D57}"/>
              </a:ext>
            </a:extLst>
          </p:cNvPr>
          <p:cNvGrpSpPr/>
          <p:nvPr/>
        </p:nvGrpSpPr>
        <p:grpSpPr>
          <a:xfrm>
            <a:off x="1446518" y="4765928"/>
            <a:ext cx="247500" cy="295500"/>
            <a:chOff x="1811608" y="4225670"/>
            <a:chExt cx="247500" cy="295500"/>
          </a:xfrm>
          <a:solidFill>
            <a:srgbClr val="FFFFFF"/>
          </a:solidFill>
        </p:grpSpPr>
        <p:sp>
          <p:nvSpPr>
            <p:cNvPr id="36" name="Freeform: Shape 32">
              <a:extLst>
                <a:ext uri="{FF2B5EF4-FFF2-40B4-BE49-F238E27FC236}">
                  <a16:creationId xmlns:a16="http://schemas.microsoft.com/office/drawing/2014/main" id="{B9881F0F-A78E-EFFA-C5EC-F1F65061DBEB}"/>
                </a:ext>
              </a:extLst>
            </p:cNvPr>
            <p:cNvSpPr/>
            <p:nvPr/>
          </p:nvSpPr>
          <p:spPr>
            <a:xfrm>
              <a:off x="1811608" y="4266545"/>
              <a:ext cx="180000" cy="109124"/>
            </a:xfrm>
            <a:custGeom>
              <a:avLst/>
              <a:gdLst>
                <a:gd name="connsiteX0" fmla="*/ 56250 w 180000"/>
                <a:gd name="connsiteY0" fmla="*/ 0 h 109124"/>
                <a:gd name="connsiteX1" fmla="*/ 0 w 180000"/>
                <a:gd name="connsiteY1" fmla="*/ 34125 h 109124"/>
                <a:gd name="connsiteX2" fmla="*/ 123750 w 180000"/>
                <a:gd name="connsiteY2" fmla="*/ 109125 h 109124"/>
                <a:gd name="connsiteX3" fmla="*/ 180000 w 180000"/>
                <a:gd name="connsiteY3" fmla="*/ 75000 h 1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00" h="109124">
                  <a:moveTo>
                    <a:pt x="56250" y="0"/>
                  </a:moveTo>
                  <a:lnTo>
                    <a:pt x="0" y="34125"/>
                  </a:lnTo>
                  <a:lnTo>
                    <a:pt x="123750" y="109125"/>
                  </a:lnTo>
                  <a:lnTo>
                    <a:pt x="180000" y="75000"/>
                  </a:lnTo>
                  <a:close/>
                </a:path>
              </a:pathLst>
            </a:custGeom>
            <a:solidFill>
              <a:schemeClr val="bg1"/>
            </a:solidFill>
            <a:ln w="3671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>
                <a:latin typeface="+mn-lt"/>
              </a:endParaRPr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B6193FED-5029-79A8-D217-CD35E5E18ACF}"/>
                </a:ext>
              </a:extLst>
            </p:cNvPr>
            <p:cNvSpPr/>
            <p:nvPr/>
          </p:nvSpPr>
          <p:spPr>
            <a:xfrm>
              <a:off x="1882107" y="4225670"/>
              <a:ext cx="177000" cy="107250"/>
            </a:xfrm>
            <a:custGeom>
              <a:avLst/>
              <a:gdLst>
                <a:gd name="connsiteX0" fmla="*/ 177000 w 177000"/>
                <a:gd name="connsiteY0" fmla="*/ 75000 h 107250"/>
                <a:gd name="connsiteX1" fmla="*/ 53250 w 177000"/>
                <a:gd name="connsiteY1" fmla="*/ 0 h 107250"/>
                <a:gd name="connsiteX2" fmla="*/ 0 w 177000"/>
                <a:gd name="connsiteY2" fmla="*/ 32250 h 107250"/>
                <a:gd name="connsiteX3" fmla="*/ 123750 w 177000"/>
                <a:gd name="connsiteY3" fmla="*/ 107250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000" h="107250">
                  <a:moveTo>
                    <a:pt x="177000" y="75000"/>
                  </a:moveTo>
                  <a:lnTo>
                    <a:pt x="53250" y="0"/>
                  </a:lnTo>
                  <a:lnTo>
                    <a:pt x="0" y="32250"/>
                  </a:lnTo>
                  <a:lnTo>
                    <a:pt x="123750" y="107250"/>
                  </a:lnTo>
                  <a:close/>
                </a:path>
              </a:pathLst>
            </a:custGeom>
            <a:solidFill>
              <a:schemeClr val="bg1"/>
            </a:solidFill>
            <a:ln w="3671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>
                <a:latin typeface="+mn-lt"/>
              </a:endParaRPr>
            </a:p>
          </p:txBody>
        </p:sp>
        <p:sp>
          <p:nvSpPr>
            <p:cNvPr id="38" name="Freeform: Shape 34">
              <a:extLst>
                <a:ext uri="{FF2B5EF4-FFF2-40B4-BE49-F238E27FC236}">
                  <a16:creationId xmlns:a16="http://schemas.microsoft.com/office/drawing/2014/main" id="{BDC9B80C-31C5-D6F2-83AA-64CB4E977E90}"/>
                </a:ext>
              </a:extLst>
            </p:cNvPr>
            <p:cNvSpPr/>
            <p:nvPr/>
          </p:nvSpPr>
          <p:spPr>
            <a:xfrm>
              <a:off x="1811608" y="4318294"/>
              <a:ext cx="116250" cy="202875"/>
            </a:xfrm>
            <a:custGeom>
              <a:avLst/>
              <a:gdLst>
                <a:gd name="connsiteX0" fmla="*/ 0 w 116250"/>
                <a:gd name="connsiteY0" fmla="*/ 12375 h 202875"/>
                <a:gd name="connsiteX1" fmla="*/ 0 w 116250"/>
                <a:gd name="connsiteY1" fmla="*/ 132375 h 202875"/>
                <a:gd name="connsiteX2" fmla="*/ 116250 w 116250"/>
                <a:gd name="connsiteY2" fmla="*/ 202875 h 202875"/>
                <a:gd name="connsiteX3" fmla="*/ 116250 w 116250"/>
                <a:gd name="connsiteY3" fmla="*/ 70500 h 202875"/>
                <a:gd name="connsiteX4" fmla="*/ 0 w 116250"/>
                <a:gd name="connsiteY4" fmla="*/ 0 h 20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50" h="202875">
                  <a:moveTo>
                    <a:pt x="0" y="12375"/>
                  </a:moveTo>
                  <a:lnTo>
                    <a:pt x="0" y="132375"/>
                  </a:lnTo>
                  <a:lnTo>
                    <a:pt x="116250" y="202875"/>
                  </a:lnTo>
                  <a:lnTo>
                    <a:pt x="116250" y="70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671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>
                <a:latin typeface="+mn-lt"/>
              </a:endParaRPr>
            </a:p>
          </p:txBody>
        </p:sp>
        <p:sp>
          <p:nvSpPr>
            <p:cNvPr id="39" name="Freeform: Shape 35">
              <a:extLst>
                <a:ext uri="{FF2B5EF4-FFF2-40B4-BE49-F238E27FC236}">
                  <a16:creationId xmlns:a16="http://schemas.microsoft.com/office/drawing/2014/main" id="{81A364A0-88B7-BF7B-4DC6-9DD57127DC8E}"/>
                </a:ext>
              </a:extLst>
            </p:cNvPr>
            <p:cNvSpPr/>
            <p:nvPr/>
          </p:nvSpPr>
          <p:spPr>
            <a:xfrm>
              <a:off x="1942858" y="4318294"/>
              <a:ext cx="116250" cy="202875"/>
            </a:xfrm>
            <a:custGeom>
              <a:avLst/>
              <a:gdLst>
                <a:gd name="connsiteX0" fmla="*/ 41250 w 116250"/>
                <a:gd name="connsiteY0" fmla="*/ 91125 h 202875"/>
                <a:gd name="connsiteX1" fmla="*/ 15000 w 116250"/>
                <a:gd name="connsiteY1" fmla="*/ 106125 h 202875"/>
                <a:gd name="connsiteX2" fmla="*/ 15000 w 116250"/>
                <a:gd name="connsiteY2" fmla="*/ 79875 h 202875"/>
                <a:gd name="connsiteX3" fmla="*/ 41250 w 116250"/>
                <a:gd name="connsiteY3" fmla="*/ 64875 h 202875"/>
                <a:gd name="connsiteX4" fmla="*/ 41250 w 116250"/>
                <a:gd name="connsiteY4" fmla="*/ 91125 h 202875"/>
                <a:gd name="connsiteX5" fmla="*/ 0 w 116250"/>
                <a:gd name="connsiteY5" fmla="*/ 70500 h 202875"/>
                <a:gd name="connsiteX6" fmla="*/ 0 w 116250"/>
                <a:gd name="connsiteY6" fmla="*/ 202875 h 202875"/>
                <a:gd name="connsiteX7" fmla="*/ 116250 w 116250"/>
                <a:gd name="connsiteY7" fmla="*/ 132375 h 202875"/>
                <a:gd name="connsiteX8" fmla="*/ 116250 w 116250"/>
                <a:gd name="connsiteY8" fmla="*/ 0 h 202875"/>
                <a:gd name="connsiteX9" fmla="*/ 0 w 116250"/>
                <a:gd name="connsiteY9" fmla="*/ 70500 h 20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250" h="202875">
                  <a:moveTo>
                    <a:pt x="41250" y="91125"/>
                  </a:moveTo>
                  <a:lnTo>
                    <a:pt x="15000" y="106125"/>
                  </a:lnTo>
                  <a:lnTo>
                    <a:pt x="15000" y="79875"/>
                  </a:lnTo>
                  <a:lnTo>
                    <a:pt x="41250" y="64875"/>
                  </a:lnTo>
                  <a:lnTo>
                    <a:pt x="41250" y="91125"/>
                  </a:lnTo>
                  <a:close/>
                  <a:moveTo>
                    <a:pt x="0" y="70500"/>
                  </a:moveTo>
                  <a:lnTo>
                    <a:pt x="0" y="202875"/>
                  </a:lnTo>
                  <a:lnTo>
                    <a:pt x="116250" y="132375"/>
                  </a:lnTo>
                  <a:lnTo>
                    <a:pt x="116250" y="0"/>
                  </a:lnTo>
                  <a:lnTo>
                    <a:pt x="0" y="70500"/>
                  </a:lnTo>
                  <a:close/>
                </a:path>
              </a:pathLst>
            </a:custGeom>
            <a:solidFill>
              <a:schemeClr val="bg1"/>
            </a:solidFill>
            <a:ln w="3671" cap="flat">
              <a:noFill/>
              <a:prstDash val="solid"/>
              <a:miter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>
                <a:latin typeface="+mn-lt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725AFDB-F465-C9E7-5E94-BAE39CEE0757}"/>
              </a:ext>
            </a:extLst>
          </p:cNvPr>
          <p:cNvGrpSpPr/>
          <p:nvPr/>
        </p:nvGrpSpPr>
        <p:grpSpPr>
          <a:xfrm>
            <a:off x="5026705" y="1807188"/>
            <a:ext cx="6956425" cy="4025900"/>
            <a:chOff x="6369050" y="2105818"/>
            <a:chExt cx="6956425" cy="402590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292D1825-C241-E499-3F8C-466C8E93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081" y="2324896"/>
              <a:ext cx="5452361" cy="3621314"/>
            </a:xfrm>
            <a:prstGeom prst="rect">
              <a:avLst/>
            </a:prstGeom>
          </p:spPr>
        </p:pic>
        <p:pic>
          <p:nvPicPr>
            <p:cNvPr id="44" name="Picture 1">
              <a:extLst>
                <a:ext uri="{FF2B5EF4-FFF2-40B4-BE49-F238E27FC236}">
                  <a16:creationId xmlns:a16="http://schemas.microsoft.com/office/drawing/2014/main" id="{4D99B8AF-E236-A967-502B-2468BF696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9050" y="2105818"/>
              <a:ext cx="6956425" cy="402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7745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A9A808-555D-B10D-EFB3-293234DD73E0}"/>
              </a:ext>
            </a:extLst>
          </p:cNvPr>
          <p:cNvSpPr/>
          <p:nvPr/>
        </p:nvSpPr>
        <p:spPr>
          <a:xfrm>
            <a:off x="0" y="3018970"/>
            <a:ext cx="12192000" cy="38390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5B5531-8764-0AFA-5EF3-D3BDC58ECE86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B965D-505C-7713-7347-11D38BEA79CA}"/>
              </a:ext>
            </a:extLst>
          </p:cNvPr>
          <p:cNvSpPr txBox="1"/>
          <p:nvPr/>
        </p:nvSpPr>
        <p:spPr>
          <a:xfrm>
            <a:off x="322997" y="354568"/>
            <a:ext cx="577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6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CD9BD-8771-496B-CBAC-A636929DB291}"/>
              </a:ext>
            </a:extLst>
          </p:cNvPr>
          <p:cNvSpPr txBox="1"/>
          <p:nvPr/>
        </p:nvSpPr>
        <p:spPr>
          <a:xfrm>
            <a:off x="768824" y="308401"/>
            <a:ext cx="157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Prologue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8ADCF-1A0B-A8AA-CE9F-75F2BEA8ECEE}"/>
              </a:ext>
            </a:extLst>
          </p:cNvPr>
          <p:cNvSpPr txBox="1"/>
          <p:nvPr/>
        </p:nvSpPr>
        <p:spPr>
          <a:xfrm>
            <a:off x="768824" y="702395"/>
            <a:ext cx="577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 입력하세요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5D4CB-3896-F451-C3D2-5550C36998AF}"/>
              </a:ext>
            </a:extLst>
          </p:cNvPr>
          <p:cNvSpPr txBox="1"/>
          <p:nvPr/>
        </p:nvSpPr>
        <p:spPr>
          <a:xfrm>
            <a:off x="5452282" y="354568"/>
            <a:ext cx="673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12,14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글씨 포인트로 이쪽에 부가적인 설명을 작성해주세요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2~3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줄만 들어갈 수 있는 공간이니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최대한 간결하게 내용을 작성하세요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12,14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글씨 포인트로 이쪽에 부가적인 설명을 작성해주세요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2~3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줄만 들어갈 수 있는 공간이니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최대한 간결하게 내용을 작성하세요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FC8BCE-4C66-D622-8125-B156E16BCAFF}"/>
              </a:ext>
            </a:extLst>
          </p:cNvPr>
          <p:cNvSpPr txBox="1"/>
          <p:nvPr/>
        </p:nvSpPr>
        <p:spPr>
          <a:xfrm>
            <a:off x="3365933" y="2252505"/>
            <a:ext cx="546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왜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애플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PPT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선택해야 할까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742063-0321-C221-B482-86418E9FAE30}"/>
              </a:ext>
            </a:extLst>
          </p:cNvPr>
          <p:cNvGrpSpPr/>
          <p:nvPr/>
        </p:nvGrpSpPr>
        <p:grpSpPr>
          <a:xfrm>
            <a:off x="645669" y="3664294"/>
            <a:ext cx="10900662" cy="2378423"/>
            <a:chOff x="768824" y="3238500"/>
            <a:chExt cx="11987363" cy="261553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EF28904-9F9D-883C-DDED-6E25ABB8C8AD}"/>
                </a:ext>
              </a:extLst>
            </p:cNvPr>
            <p:cNvSpPr/>
            <p:nvPr/>
          </p:nvSpPr>
          <p:spPr>
            <a:xfrm>
              <a:off x="768824" y="3238500"/>
              <a:ext cx="2767163" cy="2615531"/>
            </a:xfrm>
            <a:prstGeom prst="roundRect">
              <a:avLst>
                <a:gd name="adj" fmla="val 5670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r="6600000" sx="106000" sy="106000" algn="ctr" rotWithShape="0">
                <a:srgbClr val="000000">
                  <a:alpha val="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0C73C53-A17D-402D-6EFF-92DC9B6E0DD8}"/>
                </a:ext>
              </a:extLst>
            </p:cNvPr>
            <p:cNvSpPr/>
            <p:nvPr/>
          </p:nvSpPr>
          <p:spPr>
            <a:xfrm>
              <a:off x="3842224" y="3238500"/>
              <a:ext cx="2767163" cy="2615531"/>
            </a:xfrm>
            <a:prstGeom prst="roundRect">
              <a:avLst>
                <a:gd name="adj" fmla="val 5670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r="6600000" sx="106000" sy="106000" algn="ctr" rotWithShape="0">
                <a:srgbClr val="000000">
                  <a:alpha val="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EC0A659D-F91D-9A0D-D3F7-D452938F20F2}"/>
                </a:ext>
              </a:extLst>
            </p:cNvPr>
            <p:cNvSpPr/>
            <p:nvPr/>
          </p:nvSpPr>
          <p:spPr>
            <a:xfrm>
              <a:off x="6915624" y="3238500"/>
              <a:ext cx="2767163" cy="2615531"/>
            </a:xfrm>
            <a:prstGeom prst="roundRect">
              <a:avLst>
                <a:gd name="adj" fmla="val 5670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r="6600000" sx="106000" sy="106000" algn="ctr" rotWithShape="0">
                <a:srgbClr val="000000">
                  <a:alpha val="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F0A93D7-3442-B472-A51B-332AA8D3ADC8}"/>
                </a:ext>
              </a:extLst>
            </p:cNvPr>
            <p:cNvSpPr/>
            <p:nvPr/>
          </p:nvSpPr>
          <p:spPr>
            <a:xfrm>
              <a:off x="9989024" y="3238500"/>
              <a:ext cx="2767163" cy="2615531"/>
            </a:xfrm>
            <a:prstGeom prst="roundRect">
              <a:avLst>
                <a:gd name="adj" fmla="val 5670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dir="6600000" sx="106000" sy="106000" algn="ctr" rotWithShape="0">
                <a:srgbClr val="000000">
                  <a:alpha val="4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78F3E6-310D-16D6-405E-10161F4C3B47}"/>
              </a:ext>
            </a:extLst>
          </p:cNvPr>
          <p:cNvSpPr txBox="1"/>
          <p:nvPr/>
        </p:nvSpPr>
        <p:spPr>
          <a:xfrm>
            <a:off x="645666" y="4900684"/>
            <a:ext cx="251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4272BB-25D8-12F9-C127-B6429F4FDECA}"/>
              </a:ext>
            </a:extLst>
          </p:cNvPr>
          <p:cNvSpPr txBox="1"/>
          <p:nvPr/>
        </p:nvSpPr>
        <p:spPr>
          <a:xfrm>
            <a:off x="873308" y="5272618"/>
            <a:ext cx="206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입력하세요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D2972-8733-F335-3342-F06DA77904C3}"/>
              </a:ext>
            </a:extLst>
          </p:cNvPr>
          <p:cNvSpPr txBox="1"/>
          <p:nvPr/>
        </p:nvSpPr>
        <p:spPr>
          <a:xfrm>
            <a:off x="3440450" y="4900684"/>
            <a:ext cx="251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E656C2-D0A3-1C07-FEDE-D8F0D3000093}"/>
              </a:ext>
            </a:extLst>
          </p:cNvPr>
          <p:cNvSpPr txBox="1"/>
          <p:nvPr/>
        </p:nvSpPr>
        <p:spPr>
          <a:xfrm>
            <a:off x="3645537" y="5272618"/>
            <a:ext cx="206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입력하세요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D2B7C-565F-3DA8-D416-82A1B59648C2}"/>
              </a:ext>
            </a:extLst>
          </p:cNvPr>
          <p:cNvSpPr txBox="1"/>
          <p:nvPr/>
        </p:nvSpPr>
        <p:spPr>
          <a:xfrm>
            <a:off x="6235234" y="4900684"/>
            <a:ext cx="2516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99BD38-B5E6-8E65-6F27-BC5DCE57D0DE}"/>
              </a:ext>
            </a:extLst>
          </p:cNvPr>
          <p:cNvSpPr txBox="1"/>
          <p:nvPr/>
        </p:nvSpPr>
        <p:spPr>
          <a:xfrm>
            <a:off x="6475822" y="5272618"/>
            <a:ext cx="206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입력하세요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44466C-25E5-8EEB-8E79-5FAF03D67D04}"/>
              </a:ext>
            </a:extLst>
          </p:cNvPr>
          <p:cNvSpPr txBox="1"/>
          <p:nvPr/>
        </p:nvSpPr>
        <p:spPr>
          <a:xfrm>
            <a:off x="9597517" y="4900684"/>
            <a:ext cx="142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780967-035C-2423-E4AA-3EAC38F5ECC3}"/>
              </a:ext>
            </a:extLst>
          </p:cNvPr>
          <p:cNvSpPr txBox="1"/>
          <p:nvPr/>
        </p:nvSpPr>
        <p:spPr>
          <a:xfrm>
            <a:off x="9277080" y="5272618"/>
            <a:ext cx="206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입력하세요 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5535A0A-0502-3658-0657-CDE4895239E0}"/>
              </a:ext>
            </a:extLst>
          </p:cNvPr>
          <p:cNvCxnSpPr/>
          <p:nvPr/>
        </p:nvCxnSpPr>
        <p:spPr>
          <a:xfrm>
            <a:off x="768824" y="4682182"/>
            <a:ext cx="21655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9A20952-D697-59DE-93FD-6BB5791DA4D9}"/>
              </a:ext>
            </a:extLst>
          </p:cNvPr>
          <p:cNvCxnSpPr/>
          <p:nvPr/>
        </p:nvCxnSpPr>
        <p:spPr>
          <a:xfrm>
            <a:off x="3588224" y="4682182"/>
            <a:ext cx="21655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8E75403-FC5E-4705-442B-DEA72C28EA4F}"/>
              </a:ext>
            </a:extLst>
          </p:cNvPr>
          <p:cNvCxnSpPr/>
          <p:nvPr/>
        </p:nvCxnSpPr>
        <p:spPr>
          <a:xfrm>
            <a:off x="6356824" y="4682182"/>
            <a:ext cx="21655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AD536BE-C085-2415-5347-D3B72BB42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65" y="4108569"/>
            <a:ext cx="413057" cy="413057"/>
          </a:xfrm>
          <a:prstGeom prst="rect">
            <a:avLst/>
          </a:prstGeom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01661D3-704C-26E7-D37C-252138143CC1}"/>
              </a:ext>
            </a:extLst>
          </p:cNvPr>
          <p:cNvCxnSpPr/>
          <p:nvPr/>
        </p:nvCxnSpPr>
        <p:spPr>
          <a:xfrm>
            <a:off x="9153184" y="4682182"/>
            <a:ext cx="21655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46EB244B-CA24-7A3E-4426-4548ADDA0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51" y="4108991"/>
            <a:ext cx="413057" cy="413057"/>
          </a:xfrm>
          <a:prstGeom prst="rect">
            <a:avLst/>
          </a:prstGeom>
        </p:spPr>
      </p:pic>
      <p:pic>
        <p:nvPicPr>
          <p:cNvPr id="53" name="그림 52" descr="클립아트이(가) 표시된 사진&#10;&#10;자동 생성된 설명">
            <a:extLst>
              <a:ext uri="{FF2B5EF4-FFF2-40B4-BE49-F238E27FC236}">
                <a16:creationId xmlns:a16="http://schemas.microsoft.com/office/drawing/2014/main" id="{0D3ACE1D-97CE-2BD5-46FC-55651FA52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27" y="4083990"/>
            <a:ext cx="410826" cy="410826"/>
          </a:xfrm>
          <a:prstGeom prst="rect">
            <a:avLst/>
          </a:prstGeom>
        </p:spPr>
      </p:pic>
      <p:pic>
        <p:nvPicPr>
          <p:cNvPr id="55" name="그림 54" descr="클립아트이(가) 표시된 사진&#10;&#10;자동 생성된 설명">
            <a:extLst>
              <a:ext uri="{FF2B5EF4-FFF2-40B4-BE49-F238E27FC236}">
                <a16:creationId xmlns:a16="http://schemas.microsoft.com/office/drawing/2014/main" id="{94902C80-5C03-861E-4579-E999E32A7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38" y="4108569"/>
            <a:ext cx="412104" cy="41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4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C870C2ED-0AC6-FF49-2D40-2916906835E6}"/>
              </a:ext>
            </a:extLst>
          </p:cNvPr>
          <p:cNvGrpSpPr/>
          <p:nvPr/>
        </p:nvGrpSpPr>
        <p:grpSpPr>
          <a:xfrm>
            <a:off x="8539841" y="4121623"/>
            <a:ext cx="3648502" cy="2736377"/>
            <a:chOff x="8539841" y="4121623"/>
            <a:chExt cx="3648502" cy="273637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BBCBA03-0212-3CBE-98E4-3DEFF1214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842" y="4121624"/>
              <a:ext cx="3648501" cy="2736376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3D2929D-7EE8-C78B-B263-C27C4878A368}"/>
                </a:ext>
              </a:extLst>
            </p:cNvPr>
            <p:cNvSpPr/>
            <p:nvPr/>
          </p:nvSpPr>
          <p:spPr>
            <a:xfrm rot="16200000">
              <a:off x="8409083" y="4252382"/>
              <a:ext cx="2736376" cy="2474860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F112C32-5D43-BC61-DCC4-9159180388C2}"/>
                </a:ext>
              </a:extLst>
            </p:cNvPr>
            <p:cNvSpPr/>
            <p:nvPr/>
          </p:nvSpPr>
          <p:spPr>
            <a:xfrm>
              <a:off x="8574083" y="4121623"/>
              <a:ext cx="3614259" cy="2474860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D9565C1-7E49-7ADA-FD36-03AF7607BA6C}"/>
              </a:ext>
            </a:extLst>
          </p:cNvPr>
          <p:cNvSpPr/>
          <p:nvPr/>
        </p:nvSpPr>
        <p:spPr>
          <a:xfrm>
            <a:off x="2124075" y="3086100"/>
            <a:ext cx="7943850" cy="27051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5B5531-8764-0AFA-5EF3-D3BDC58ECE86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B965D-505C-7713-7347-11D38BEA79CA}"/>
              </a:ext>
            </a:extLst>
          </p:cNvPr>
          <p:cNvSpPr txBox="1"/>
          <p:nvPr/>
        </p:nvSpPr>
        <p:spPr>
          <a:xfrm>
            <a:off x="322997" y="354568"/>
            <a:ext cx="577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6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01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66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CD9BD-8771-496B-CBAC-A636929DB291}"/>
              </a:ext>
            </a:extLst>
          </p:cNvPr>
          <p:cNvSpPr txBox="1"/>
          <p:nvPr/>
        </p:nvSpPr>
        <p:spPr>
          <a:xfrm>
            <a:off x="768824" y="308401"/>
            <a:ext cx="157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8ADCF-1A0B-A8AA-CE9F-75F2BEA8ECEE}"/>
              </a:ext>
            </a:extLst>
          </p:cNvPr>
          <p:cNvSpPr txBox="1"/>
          <p:nvPr/>
        </p:nvSpPr>
        <p:spPr>
          <a:xfrm>
            <a:off x="768824" y="702395"/>
            <a:ext cx="577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 입력하세요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5D4CB-3896-F451-C3D2-5550C36998AF}"/>
              </a:ext>
            </a:extLst>
          </p:cNvPr>
          <p:cNvSpPr txBox="1"/>
          <p:nvPr/>
        </p:nvSpPr>
        <p:spPr>
          <a:xfrm>
            <a:off x="5452282" y="354568"/>
            <a:ext cx="673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12,14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글씨 포인트로 이쪽에 부가적인 설명을 작성해주세요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2~3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줄만 들어갈 수 있는 공간이니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</a:p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최대한 간결하게 내용을 작성하세요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12,14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글씨 포인트로 이쪽에 부가적인 설명을 작성해주세요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2~3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줄만 들어갈 수 있는 공간이니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최대한 간결하게 내용을 작성하세요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FC8BCE-4C66-D622-8125-B156E16BCAFF}"/>
              </a:ext>
            </a:extLst>
          </p:cNvPr>
          <p:cNvSpPr txBox="1"/>
          <p:nvPr/>
        </p:nvSpPr>
        <p:spPr>
          <a:xfrm>
            <a:off x="3984498" y="2393602"/>
            <a:ext cx="546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BB5D35A-9132-C991-E616-FBD17CECE0A4}"/>
              </a:ext>
            </a:extLst>
          </p:cNvPr>
          <p:cNvGrpSpPr/>
          <p:nvPr/>
        </p:nvGrpSpPr>
        <p:grpSpPr>
          <a:xfrm>
            <a:off x="2619828" y="3429000"/>
            <a:ext cx="6952344" cy="2061029"/>
            <a:chOff x="1558119" y="3106057"/>
            <a:chExt cx="6952344" cy="206102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B3419C6-EC9E-0034-A3B2-83F78DAA004F}"/>
                </a:ext>
              </a:extLst>
            </p:cNvPr>
            <p:cNvSpPr/>
            <p:nvPr/>
          </p:nvSpPr>
          <p:spPr>
            <a:xfrm>
              <a:off x="1558119" y="3106057"/>
              <a:ext cx="2061029" cy="20610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265A4F1-8B1A-6E67-259F-3610F97DBC6F}"/>
                </a:ext>
              </a:extLst>
            </p:cNvPr>
            <p:cNvSpPr/>
            <p:nvPr/>
          </p:nvSpPr>
          <p:spPr>
            <a:xfrm>
              <a:off x="3188557" y="3106057"/>
              <a:ext cx="2061029" cy="20610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7DB0054-8752-96F0-DC78-2F29B000D7B9}"/>
                </a:ext>
              </a:extLst>
            </p:cNvPr>
            <p:cNvSpPr/>
            <p:nvPr/>
          </p:nvSpPr>
          <p:spPr>
            <a:xfrm>
              <a:off x="4818995" y="3106057"/>
              <a:ext cx="2061029" cy="20610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334693-164A-DC4F-18DE-B746C158B4CF}"/>
                </a:ext>
              </a:extLst>
            </p:cNvPr>
            <p:cNvSpPr/>
            <p:nvPr/>
          </p:nvSpPr>
          <p:spPr>
            <a:xfrm>
              <a:off x="6449434" y="3106057"/>
              <a:ext cx="2061029" cy="20610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09600" dist="38100" sx="106000" sy="106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D25B18-C17C-43CF-7421-D5F6F1817E9D}"/>
              </a:ext>
            </a:extLst>
          </p:cNvPr>
          <p:cNvSpPr txBox="1"/>
          <p:nvPr/>
        </p:nvSpPr>
        <p:spPr>
          <a:xfrm>
            <a:off x="2830110" y="4049039"/>
            <a:ext cx="1420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기획 의도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E8CDF-85E4-6371-750A-0620E54B089E}"/>
              </a:ext>
            </a:extLst>
          </p:cNvPr>
          <p:cNvSpPr txBox="1"/>
          <p:nvPr/>
        </p:nvSpPr>
        <p:spPr>
          <a:xfrm>
            <a:off x="4426681" y="4049039"/>
            <a:ext cx="142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290D7B-4529-BD06-12C7-6FE516FDFA3F}"/>
              </a:ext>
            </a:extLst>
          </p:cNvPr>
          <p:cNvSpPr txBox="1"/>
          <p:nvPr/>
        </p:nvSpPr>
        <p:spPr>
          <a:xfrm>
            <a:off x="6130895" y="4049039"/>
            <a:ext cx="142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D29A42-0632-FDB4-DDB9-FC82C4DC07FA}"/>
              </a:ext>
            </a:extLst>
          </p:cNvPr>
          <p:cNvSpPr txBox="1"/>
          <p:nvPr/>
        </p:nvSpPr>
        <p:spPr>
          <a:xfrm>
            <a:off x="7793995" y="4049039"/>
            <a:ext cx="142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제목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DE7162-2EDE-7779-B04D-D87BBE19A052}"/>
              </a:ext>
            </a:extLst>
          </p:cNvPr>
          <p:cNvSpPr txBox="1"/>
          <p:nvPr/>
        </p:nvSpPr>
        <p:spPr>
          <a:xfrm>
            <a:off x="2619828" y="4418371"/>
            <a:ext cx="206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입력하세요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2547F-05E7-91BE-0761-B0D7879B3073}"/>
              </a:ext>
            </a:extLst>
          </p:cNvPr>
          <p:cNvSpPr txBox="1"/>
          <p:nvPr/>
        </p:nvSpPr>
        <p:spPr>
          <a:xfrm>
            <a:off x="4232728" y="4418371"/>
            <a:ext cx="206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입력하세요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A910CB-FC5E-6369-A0B7-0F2292D256CC}"/>
              </a:ext>
            </a:extLst>
          </p:cNvPr>
          <p:cNvSpPr txBox="1"/>
          <p:nvPr/>
        </p:nvSpPr>
        <p:spPr>
          <a:xfrm>
            <a:off x="5845628" y="4418371"/>
            <a:ext cx="206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입력하세요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94623F-DB32-00B7-E476-4E2F247FE7A1}"/>
              </a:ext>
            </a:extLst>
          </p:cNvPr>
          <p:cNvSpPr txBox="1"/>
          <p:nvPr/>
        </p:nvSpPr>
        <p:spPr>
          <a:xfrm>
            <a:off x="7509328" y="4418371"/>
            <a:ext cx="206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부제목을 여기에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입력하세요 </a:t>
            </a:r>
          </a:p>
        </p:txBody>
      </p:sp>
    </p:spTree>
    <p:extLst>
      <p:ext uri="{BB962C8B-B14F-4D97-AF65-F5344CB8AC3E}">
        <p14:creationId xmlns:p14="http://schemas.microsoft.com/office/powerpoint/2010/main" val="4091897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와이드스크린</PresentationFormat>
  <Paragraphs>73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AppleSDGothicNeoB00</vt:lpstr>
      <vt:lpstr>AppleSDGothicNeoEB00</vt:lpstr>
      <vt:lpstr>AppleSDGothicNeoSB00</vt:lpstr>
      <vt:lpstr>Pretendard ExtraBold</vt:lpstr>
      <vt:lpstr>Pretendard Medium</vt:lpstr>
      <vt:lpstr>Pretendard SemiBold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</cp:revision>
  <dcterms:created xsi:type="dcterms:W3CDTF">2023-05-19T10:21:03Z</dcterms:created>
  <dcterms:modified xsi:type="dcterms:W3CDTF">2023-06-06T13:19:26Z</dcterms:modified>
</cp:coreProperties>
</file>